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8" r:id="rId3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58" d="100"/>
          <a:sy n="58" d="100"/>
        </p:scale>
        <p:origin x="23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CD2D8-12A2-4B63-8528-92BDBF156A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08EF60-4AC9-42FC-85A6-345D59717904}">
      <dgm:prSet custT="1"/>
      <dgm:spPr/>
      <dgm:t>
        <a:bodyPr/>
        <a:lstStyle/>
        <a:p>
          <a:pPr algn="ctr"/>
          <a:r>
            <a:rPr lang="en-US" sz="4400" b="1" dirty="0">
              <a:latin typeface="Arial Black" panose="020B0A04020102020204" pitchFamily="34" charset="0"/>
            </a:rPr>
            <a:t>SEMINAR </a:t>
          </a:r>
          <a:endParaRPr lang="en-US" sz="4400" dirty="0">
            <a:latin typeface="Arial Black" panose="020B0A04020102020204" pitchFamily="34" charset="0"/>
          </a:endParaRPr>
        </a:p>
      </dgm:t>
    </dgm:pt>
    <dgm:pt modelId="{4961B00C-F2D5-43EE-B205-52F9ED9F2348}" type="parTrans" cxnId="{118D478E-045C-4A81-BF4D-1A32DE5E7422}">
      <dgm:prSet/>
      <dgm:spPr/>
      <dgm:t>
        <a:bodyPr/>
        <a:lstStyle/>
        <a:p>
          <a:endParaRPr lang="en-US"/>
        </a:p>
      </dgm:t>
    </dgm:pt>
    <dgm:pt modelId="{7BD2F93F-5B60-47B8-B8C7-0997211484BF}" type="sibTrans" cxnId="{118D478E-045C-4A81-BF4D-1A32DE5E7422}">
      <dgm:prSet/>
      <dgm:spPr/>
      <dgm:t>
        <a:bodyPr/>
        <a:lstStyle/>
        <a:p>
          <a:endParaRPr lang="en-US"/>
        </a:p>
      </dgm:t>
    </dgm:pt>
    <dgm:pt modelId="{1C37FB55-32C4-47FD-B6AD-944CDAA6CC9F}">
      <dgm:prSet custT="1"/>
      <dgm:spPr/>
      <dgm:t>
        <a:bodyPr/>
        <a:lstStyle/>
        <a:p>
          <a:pPr algn="ctr"/>
          <a:r>
            <a:rPr lang="en-US" sz="6600" b="1" dirty="0">
              <a:latin typeface="Sitka Display" panose="02000505000000020004" pitchFamily="2" charset="0"/>
            </a:rPr>
            <a:t>P</a:t>
          </a:r>
          <a:r>
            <a:rPr lang="en-US" sz="6000" b="1" dirty="0">
              <a:latin typeface="Sitka Display" panose="02000505000000020004" pitchFamily="2" charset="0"/>
            </a:rPr>
            <a:t>ENDIDIKAN</a:t>
          </a:r>
          <a:endParaRPr lang="en-US" sz="6000" dirty="0">
            <a:latin typeface="Sitka Display" panose="02000505000000020004" pitchFamily="2" charset="0"/>
          </a:endParaRPr>
        </a:p>
      </dgm:t>
    </dgm:pt>
    <dgm:pt modelId="{B7AC817E-ADB1-4781-AE36-987EBE662514}" type="parTrans" cxnId="{CEB324EF-60C1-40D3-81EB-D62B14E5BE5B}">
      <dgm:prSet/>
      <dgm:spPr/>
      <dgm:t>
        <a:bodyPr/>
        <a:lstStyle/>
        <a:p>
          <a:endParaRPr lang="en-US"/>
        </a:p>
      </dgm:t>
    </dgm:pt>
    <dgm:pt modelId="{0DCC33D0-0C8A-4DAE-B69E-98EF19129D78}" type="sibTrans" cxnId="{CEB324EF-60C1-40D3-81EB-D62B14E5BE5B}">
      <dgm:prSet/>
      <dgm:spPr/>
      <dgm:t>
        <a:bodyPr/>
        <a:lstStyle/>
        <a:p>
          <a:endParaRPr lang="en-US"/>
        </a:p>
      </dgm:t>
    </dgm:pt>
    <dgm:pt modelId="{8E2BC24C-6294-47C8-BF7C-9966543F1C0D}" type="pres">
      <dgm:prSet presAssocID="{440CD2D8-12A2-4B63-8528-92BDBF156A11}" presName="linear" presStyleCnt="0">
        <dgm:presLayoutVars>
          <dgm:animLvl val="lvl"/>
          <dgm:resizeHandles val="exact"/>
        </dgm:presLayoutVars>
      </dgm:prSet>
      <dgm:spPr/>
    </dgm:pt>
    <dgm:pt modelId="{10F6B403-8EF1-4970-AC9B-C5002CB39A9C}" type="pres">
      <dgm:prSet presAssocID="{4408EF60-4AC9-42FC-85A6-345D5971790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D06784-93B0-484D-9E8B-77DA07A7BD3B}" type="pres">
      <dgm:prSet presAssocID="{7BD2F93F-5B60-47B8-B8C7-0997211484BF}" presName="spacer" presStyleCnt="0"/>
      <dgm:spPr/>
    </dgm:pt>
    <dgm:pt modelId="{C588F02B-DE03-4440-9C89-7E04036FB21F}" type="pres">
      <dgm:prSet presAssocID="{1C37FB55-32C4-47FD-B6AD-944CDAA6CC9F}" presName="parentText" presStyleLbl="node1" presStyleIdx="1" presStyleCnt="2" custScaleX="99814" custLinFactY="21386" custLinFactNeighborX="-3495" custLinFactNeighborY="100000">
        <dgm:presLayoutVars>
          <dgm:chMax val="0"/>
          <dgm:bulletEnabled val="1"/>
        </dgm:presLayoutVars>
      </dgm:prSet>
      <dgm:spPr/>
    </dgm:pt>
  </dgm:ptLst>
  <dgm:cxnLst>
    <dgm:cxn modelId="{803AB50A-8148-4577-9BE2-001957757909}" type="presOf" srcId="{440CD2D8-12A2-4B63-8528-92BDBF156A11}" destId="{8E2BC24C-6294-47C8-BF7C-9966543F1C0D}" srcOrd="0" destOrd="0" presId="urn:microsoft.com/office/officeart/2005/8/layout/vList2"/>
    <dgm:cxn modelId="{EDC6D437-4834-4399-8886-C5E577CDF487}" type="presOf" srcId="{4408EF60-4AC9-42FC-85A6-345D59717904}" destId="{10F6B403-8EF1-4970-AC9B-C5002CB39A9C}" srcOrd="0" destOrd="0" presId="urn:microsoft.com/office/officeart/2005/8/layout/vList2"/>
    <dgm:cxn modelId="{118D478E-045C-4A81-BF4D-1A32DE5E7422}" srcId="{440CD2D8-12A2-4B63-8528-92BDBF156A11}" destId="{4408EF60-4AC9-42FC-85A6-345D59717904}" srcOrd="0" destOrd="0" parTransId="{4961B00C-F2D5-43EE-B205-52F9ED9F2348}" sibTransId="{7BD2F93F-5B60-47B8-B8C7-0997211484BF}"/>
    <dgm:cxn modelId="{A2BE73D6-1D25-4682-9B00-5762DCA6A814}" type="presOf" srcId="{1C37FB55-32C4-47FD-B6AD-944CDAA6CC9F}" destId="{C588F02B-DE03-4440-9C89-7E04036FB21F}" srcOrd="0" destOrd="0" presId="urn:microsoft.com/office/officeart/2005/8/layout/vList2"/>
    <dgm:cxn modelId="{CEB324EF-60C1-40D3-81EB-D62B14E5BE5B}" srcId="{440CD2D8-12A2-4B63-8528-92BDBF156A11}" destId="{1C37FB55-32C4-47FD-B6AD-944CDAA6CC9F}" srcOrd="1" destOrd="0" parTransId="{B7AC817E-ADB1-4781-AE36-987EBE662514}" sibTransId="{0DCC33D0-0C8A-4DAE-B69E-98EF19129D78}"/>
    <dgm:cxn modelId="{EFB23EAE-9E34-47A0-87DA-9755D0F0F483}" type="presParOf" srcId="{8E2BC24C-6294-47C8-BF7C-9966543F1C0D}" destId="{10F6B403-8EF1-4970-AC9B-C5002CB39A9C}" srcOrd="0" destOrd="0" presId="urn:microsoft.com/office/officeart/2005/8/layout/vList2"/>
    <dgm:cxn modelId="{E60615E8-2EF3-4FEA-B6F8-04DBB43697B5}" type="presParOf" srcId="{8E2BC24C-6294-47C8-BF7C-9966543F1C0D}" destId="{E0D06784-93B0-484D-9E8B-77DA07A7BD3B}" srcOrd="1" destOrd="0" presId="urn:microsoft.com/office/officeart/2005/8/layout/vList2"/>
    <dgm:cxn modelId="{5A600E74-FB50-432E-93D9-7B4E59D766E1}" type="presParOf" srcId="{8E2BC24C-6294-47C8-BF7C-9966543F1C0D}" destId="{C588F02B-DE03-4440-9C89-7E04036FB21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B5939-3A8C-4DCC-92FA-26DF1536FD5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82A1C-5E6C-4322-B17C-BA4163515CBA}">
      <dgm:prSet custT="1"/>
      <dgm:spPr/>
      <dgm:t>
        <a:bodyPr/>
        <a:lstStyle/>
        <a:p>
          <a:r>
            <a:rPr lang="en-US" sz="2000" dirty="0">
              <a:highlight>
                <a:srgbClr val="FFFF00"/>
              </a:highlight>
            </a:rPr>
            <a:t>“</a:t>
          </a:r>
          <a:r>
            <a:rPr lang="en-US" sz="2000" b="0" dirty="0">
              <a:highlight>
                <a:srgbClr val="FFFF00"/>
              </a:highlight>
            </a:rPr>
            <a:t>Bersama Orang </a:t>
          </a:r>
          <a:r>
            <a:rPr lang="en-US" sz="2000" b="0" dirty="0" err="1">
              <a:highlight>
                <a:srgbClr val="FFFF00"/>
              </a:highlight>
            </a:rPr>
            <a:t>Tua</a:t>
          </a:r>
          <a:r>
            <a:rPr lang="en-US" sz="2000" b="0" dirty="0">
              <a:highlight>
                <a:srgbClr val="FFFF00"/>
              </a:highlight>
            </a:rPr>
            <a:t> </a:t>
          </a:r>
          <a:r>
            <a:rPr lang="en-US" sz="2000" b="0" dirty="0" err="1">
              <a:highlight>
                <a:srgbClr val="FFFF00"/>
              </a:highlight>
            </a:rPr>
            <a:t>Mendidik</a:t>
          </a:r>
          <a:r>
            <a:rPr lang="en-US" sz="2000" b="0" dirty="0">
              <a:highlight>
                <a:srgbClr val="FFFF00"/>
              </a:highlight>
            </a:rPr>
            <a:t> Anak </a:t>
          </a:r>
          <a:r>
            <a:rPr lang="en-US" sz="2000" b="0" dirty="0" err="1">
              <a:highlight>
                <a:srgbClr val="FFFF00"/>
              </a:highlight>
            </a:rPr>
            <a:t>Menuju</a:t>
          </a:r>
          <a:r>
            <a:rPr lang="en-US" sz="2000" b="0" dirty="0">
              <a:highlight>
                <a:srgbClr val="FFFF00"/>
              </a:highlight>
            </a:rPr>
            <a:t> </a:t>
          </a:r>
          <a:r>
            <a:rPr lang="en-US" sz="2000" b="0" dirty="0" err="1">
              <a:highlight>
                <a:srgbClr val="FFFF00"/>
              </a:highlight>
            </a:rPr>
            <a:t>Generasi</a:t>
          </a:r>
          <a:r>
            <a:rPr lang="en-US" sz="2000" b="0" dirty="0">
              <a:highlight>
                <a:srgbClr val="FFFF00"/>
              </a:highlight>
            </a:rPr>
            <a:t> </a:t>
          </a:r>
          <a:r>
            <a:rPr lang="en-US" sz="2000" b="0" dirty="0" err="1">
              <a:highlight>
                <a:srgbClr val="FFFF00"/>
              </a:highlight>
            </a:rPr>
            <a:t>Emas</a:t>
          </a:r>
          <a:r>
            <a:rPr lang="en-US" sz="2000" b="0" dirty="0">
              <a:highlight>
                <a:srgbClr val="FFFF00"/>
              </a:highlight>
            </a:rPr>
            <a:t> </a:t>
          </a:r>
          <a:r>
            <a:rPr lang="en-US" sz="2000" b="0" dirty="0"/>
            <a:t>”</a:t>
          </a:r>
          <a:endParaRPr lang="en-US" sz="2000" dirty="0"/>
        </a:p>
      </dgm:t>
    </dgm:pt>
    <dgm:pt modelId="{EE62D9E7-EE38-4C69-8CB6-5FB0E6175E2A}" type="parTrans" cxnId="{0AE6E56E-5A7D-48A1-B53A-28F92A347B25}">
      <dgm:prSet/>
      <dgm:spPr/>
      <dgm:t>
        <a:bodyPr/>
        <a:lstStyle/>
        <a:p>
          <a:endParaRPr lang="en-US"/>
        </a:p>
      </dgm:t>
    </dgm:pt>
    <dgm:pt modelId="{D47F91F5-3066-4F89-97C4-EA1CC0C5E9B1}" type="sibTrans" cxnId="{0AE6E56E-5A7D-48A1-B53A-28F92A347B25}">
      <dgm:prSet/>
      <dgm:spPr/>
      <dgm:t>
        <a:bodyPr/>
        <a:lstStyle/>
        <a:p>
          <a:endParaRPr lang="en-US"/>
        </a:p>
      </dgm:t>
    </dgm:pt>
    <dgm:pt modelId="{30470434-CCD0-41DB-B1A0-24F1A973BA87}" type="pres">
      <dgm:prSet presAssocID="{E05B5939-3A8C-4DCC-92FA-26DF1536FD5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562702A-5209-4495-9510-8A9980B846E7}" type="pres">
      <dgm:prSet presAssocID="{8D282A1C-5E6C-4322-B17C-BA4163515CBA}" presName="circle1" presStyleLbl="node1" presStyleIdx="0" presStyleCnt="1"/>
      <dgm:spPr/>
    </dgm:pt>
    <dgm:pt modelId="{878194A4-8BB7-4FBD-AE58-7EFEA96FC587}" type="pres">
      <dgm:prSet presAssocID="{8D282A1C-5E6C-4322-B17C-BA4163515CBA}" presName="space" presStyleCnt="0"/>
      <dgm:spPr/>
    </dgm:pt>
    <dgm:pt modelId="{3235AD7C-EA89-4CCC-82BC-2D84B98349B7}" type="pres">
      <dgm:prSet presAssocID="{8D282A1C-5E6C-4322-B17C-BA4163515CBA}" presName="rect1" presStyleLbl="alignAcc1" presStyleIdx="0" presStyleCnt="1" custScaleX="102964" custScaleY="100000"/>
      <dgm:spPr/>
    </dgm:pt>
    <dgm:pt modelId="{AB890AEB-2A5F-4A06-84B2-86489EA7026E}" type="pres">
      <dgm:prSet presAssocID="{8D282A1C-5E6C-4322-B17C-BA4163515C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614CB3C-BFE6-4435-80AE-DFA652059FD9}" type="presOf" srcId="{8D282A1C-5E6C-4322-B17C-BA4163515CBA}" destId="{3235AD7C-EA89-4CCC-82BC-2D84B98349B7}" srcOrd="0" destOrd="0" presId="urn:microsoft.com/office/officeart/2005/8/layout/target3"/>
    <dgm:cxn modelId="{0AE6E56E-5A7D-48A1-B53A-28F92A347B25}" srcId="{E05B5939-3A8C-4DCC-92FA-26DF1536FD5A}" destId="{8D282A1C-5E6C-4322-B17C-BA4163515CBA}" srcOrd="0" destOrd="0" parTransId="{EE62D9E7-EE38-4C69-8CB6-5FB0E6175E2A}" sibTransId="{D47F91F5-3066-4F89-97C4-EA1CC0C5E9B1}"/>
    <dgm:cxn modelId="{03B7B571-06F4-48C3-9BF7-DD4C00E8DA63}" type="presOf" srcId="{8D282A1C-5E6C-4322-B17C-BA4163515CBA}" destId="{AB890AEB-2A5F-4A06-84B2-86489EA7026E}" srcOrd="1" destOrd="0" presId="urn:microsoft.com/office/officeart/2005/8/layout/target3"/>
    <dgm:cxn modelId="{7B7209CD-169F-4C0B-A38B-AEED949BB8A1}" type="presOf" srcId="{E05B5939-3A8C-4DCC-92FA-26DF1536FD5A}" destId="{30470434-CCD0-41DB-B1A0-24F1A973BA87}" srcOrd="0" destOrd="0" presId="urn:microsoft.com/office/officeart/2005/8/layout/target3"/>
    <dgm:cxn modelId="{A0A1AC8F-2E7C-4C17-A7A4-8F33FB141163}" type="presParOf" srcId="{30470434-CCD0-41DB-B1A0-24F1A973BA87}" destId="{D562702A-5209-4495-9510-8A9980B846E7}" srcOrd="0" destOrd="0" presId="urn:microsoft.com/office/officeart/2005/8/layout/target3"/>
    <dgm:cxn modelId="{80877442-945F-4A2A-A2E1-D549E5623927}" type="presParOf" srcId="{30470434-CCD0-41DB-B1A0-24F1A973BA87}" destId="{878194A4-8BB7-4FBD-AE58-7EFEA96FC587}" srcOrd="1" destOrd="0" presId="urn:microsoft.com/office/officeart/2005/8/layout/target3"/>
    <dgm:cxn modelId="{08881F01-2355-4349-8D3F-079137EB491A}" type="presParOf" srcId="{30470434-CCD0-41DB-B1A0-24F1A973BA87}" destId="{3235AD7C-EA89-4CCC-82BC-2D84B98349B7}" srcOrd="2" destOrd="0" presId="urn:microsoft.com/office/officeart/2005/8/layout/target3"/>
    <dgm:cxn modelId="{5EF1C428-3E43-4BA2-AAF2-1762E86131C1}" type="presParOf" srcId="{30470434-CCD0-41DB-B1A0-24F1A973BA87}" destId="{AB890AEB-2A5F-4A06-84B2-86489EA7026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691AE-5ADD-4042-9471-C1023C5CBF3D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8A2FB2-C24C-42F3-9817-81C88ECD235D}">
      <dgm:prSet custT="1"/>
      <dgm:spPr/>
      <dgm:t>
        <a:bodyPr/>
        <a:lstStyle/>
        <a:p>
          <a:r>
            <a:rPr lang="en-US" sz="2400" b="1" dirty="0"/>
            <a:t>Kami </a:t>
          </a:r>
          <a:r>
            <a:rPr lang="en-US" sz="2400" b="1" dirty="0" err="1"/>
            <a:t>Mengadakan</a:t>
          </a:r>
          <a:r>
            <a:rPr lang="en-US" sz="2400" b="1" dirty="0"/>
            <a:t> </a:t>
          </a:r>
          <a:r>
            <a:rPr lang="en-US" sz="2000" dirty="0"/>
            <a:t>:</a:t>
          </a:r>
        </a:p>
      </dgm:t>
    </dgm:pt>
    <dgm:pt modelId="{EA971BA7-C196-48D5-9839-15BABD283958}" type="parTrans" cxnId="{CF8C3B7F-FE4B-48BC-862A-2DE075504232}">
      <dgm:prSet/>
      <dgm:spPr/>
      <dgm:t>
        <a:bodyPr/>
        <a:lstStyle/>
        <a:p>
          <a:endParaRPr lang="en-US"/>
        </a:p>
      </dgm:t>
    </dgm:pt>
    <dgm:pt modelId="{E6496974-EAC5-41AD-9C44-B785D127FA81}" type="sibTrans" cxnId="{CF8C3B7F-FE4B-48BC-862A-2DE075504232}">
      <dgm:prSet/>
      <dgm:spPr/>
      <dgm:t>
        <a:bodyPr/>
        <a:lstStyle/>
        <a:p>
          <a:endParaRPr lang="en-US"/>
        </a:p>
      </dgm:t>
    </dgm:pt>
    <dgm:pt modelId="{26446CCD-5AC1-48B3-A33D-6514F03A3E61}">
      <dgm:prSet custT="1"/>
      <dgm:spPr/>
      <dgm:t>
        <a:bodyPr/>
        <a:lstStyle/>
        <a:p>
          <a:r>
            <a:rPr lang="en-US" sz="2400" b="1" dirty="0" err="1"/>
            <a:t>Tes</a:t>
          </a:r>
          <a:r>
            <a:rPr lang="en-US" sz="2400" b="1" dirty="0"/>
            <a:t> </a:t>
          </a:r>
          <a:r>
            <a:rPr lang="en-US" sz="2400" b="1" dirty="0" err="1"/>
            <a:t>Kecerdasan</a:t>
          </a:r>
          <a:r>
            <a:rPr lang="en-US" sz="2400" b="1" dirty="0"/>
            <a:t> Anak</a:t>
          </a:r>
        </a:p>
      </dgm:t>
    </dgm:pt>
    <dgm:pt modelId="{302AAFEC-F744-4D0F-9B90-8C9F74124EF7}" type="parTrans" cxnId="{CB37A644-A6CC-4BDE-AC53-FAB98686FC05}">
      <dgm:prSet/>
      <dgm:spPr/>
      <dgm:t>
        <a:bodyPr/>
        <a:lstStyle/>
        <a:p>
          <a:endParaRPr lang="en-US"/>
        </a:p>
      </dgm:t>
    </dgm:pt>
    <dgm:pt modelId="{85908D1D-F2A9-407F-9943-335BA8E70655}" type="sibTrans" cxnId="{CB37A644-A6CC-4BDE-AC53-FAB98686FC05}">
      <dgm:prSet/>
      <dgm:spPr/>
      <dgm:t>
        <a:bodyPr/>
        <a:lstStyle/>
        <a:p>
          <a:endParaRPr lang="en-US"/>
        </a:p>
      </dgm:t>
    </dgm:pt>
    <dgm:pt modelId="{B14DB20F-8DF3-4C8A-B79E-E61C1B9121F5}">
      <dgm:prSet custT="1"/>
      <dgm:spPr/>
      <dgm:t>
        <a:bodyPr/>
        <a:lstStyle/>
        <a:p>
          <a:r>
            <a:rPr lang="en-US" sz="2400" b="1" dirty="0"/>
            <a:t>Seminar Parenting</a:t>
          </a:r>
        </a:p>
      </dgm:t>
    </dgm:pt>
    <dgm:pt modelId="{0A212565-A5D8-4197-9B22-2F11B808E0D4}" type="parTrans" cxnId="{B3DA2C48-C331-4B91-9CB3-9C4C7C35648E}">
      <dgm:prSet/>
      <dgm:spPr/>
      <dgm:t>
        <a:bodyPr/>
        <a:lstStyle/>
        <a:p>
          <a:endParaRPr lang="en-US"/>
        </a:p>
      </dgm:t>
    </dgm:pt>
    <dgm:pt modelId="{85835244-E927-4C51-8E9A-7226106AC924}" type="sibTrans" cxnId="{B3DA2C48-C331-4B91-9CB3-9C4C7C35648E}">
      <dgm:prSet/>
      <dgm:spPr/>
      <dgm:t>
        <a:bodyPr/>
        <a:lstStyle/>
        <a:p>
          <a:endParaRPr lang="en-US"/>
        </a:p>
      </dgm:t>
    </dgm:pt>
    <dgm:pt modelId="{054EAB08-F663-4CBE-8DF5-DEDE943819F3}">
      <dgm:prSet custT="1"/>
      <dgm:spPr/>
      <dgm:t>
        <a:bodyPr/>
        <a:lstStyle/>
        <a:p>
          <a:r>
            <a:rPr lang="en-US" sz="2400" b="1" dirty="0" err="1"/>
            <a:t>Bimbingan</a:t>
          </a:r>
          <a:r>
            <a:rPr lang="en-US" sz="2400" b="1" dirty="0"/>
            <a:t> STEAM</a:t>
          </a:r>
        </a:p>
      </dgm:t>
    </dgm:pt>
    <dgm:pt modelId="{A169E823-8FC1-40E9-A54D-A7B623AAFFEA}" type="parTrans" cxnId="{57711E03-7CDD-48C1-B58D-0267EAA9CB20}">
      <dgm:prSet/>
      <dgm:spPr/>
      <dgm:t>
        <a:bodyPr/>
        <a:lstStyle/>
        <a:p>
          <a:endParaRPr lang="en-US"/>
        </a:p>
      </dgm:t>
    </dgm:pt>
    <dgm:pt modelId="{E39AE341-0722-4DFD-8C4A-128D84801AE5}" type="sibTrans" cxnId="{57711E03-7CDD-48C1-B58D-0267EAA9CB20}">
      <dgm:prSet/>
      <dgm:spPr/>
      <dgm:t>
        <a:bodyPr/>
        <a:lstStyle/>
        <a:p>
          <a:endParaRPr lang="en-US"/>
        </a:p>
      </dgm:t>
    </dgm:pt>
    <dgm:pt modelId="{90B901F6-4379-459C-87FB-AE3949315775}">
      <dgm:prSet custT="1"/>
      <dgm:spPr/>
      <dgm:t>
        <a:bodyPr/>
        <a:lstStyle/>
        <a:p>
          <a:r>
            <a:rPr lang="en-US" sz="2000" b="1" dirty="0" err="1"/>
            <a:t>Untuk</a:t>
          </a:r>
          <a:r>
            <a:rPr lang="en-US" sz="2000" b="1" dirty="0"/>
            <a:t> Anak </a:t>
          </a:r>
          <a:r>
            <a:rPr lang="en-US" sz="2000" b="1" dirty="0" err="1"/>
            <a:t>Sekolah</a:t>
          </a:r>
          <a:r>
            <a:rPr lang="en-US" sz="2000" b="1" dirty="0"/>
            <a:t> SD, SMP,SMA &amp; </a:t>
          </a:r>
          <a:r>
            <a:rPr lang="en-US" sz="2000" b="1" dirty="0" err="1"/>
            <a:t>Umum</a:t>
          </a:r>
          <a:r>
            <a:rPr lang="en-US" sz="2000" b="1" dirty="0"/>
            <a:t> </a:t>
          </a:r>
        </a:p>
      </dgm:t>
    </dgm:pt>
    <dgm:pt modelId="{7E64113B-8F99-4174-BBE9-D7F1A7C99D57}" type="parTrans" cxnId="{A409A3F2-1D01-4BFC-89B9-1E5D138E12C3}">
      <dgm:prSet/>
      <dgm:spPr/>
      <dgm:t>
        <a:bodyPr/>
        <a:lstStyle/>
        <a:p>
          <a:endParaRPr lang="en-US"/>
        </a:p>
      </dgm:t>
    </dgm:pt>
    <dgm:pt modelId="{3C119A9D-DB4F-47C3-8414-AA685E8A425A}" type="sibTrans" cxnId="{A409A3F2-1D01-4BFC-89B9-1E5D138E12C3}">
      <dgm:prSet/>
      <dgm:spPr/>
      <dgm:t>
        <a:bodyPr/>
        <a:lstStyle/>
        <a:p>
          <a:endParaRPr lang="en-US"/>
        </a:p>
      </dgm:t>
    </dgm:pt>
    <dgm:pt modelId="{4A2D77C9-281C-4350-8503-57401692D0C3}" type="pres">
      <dgm:prSet presAssocID="{771691AE-5ADD-4042-9471-C1023C5CBF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09BDB04-0B7D-4F67-830F-56D0ABB5C9A3}" type="pres">
      <dgm:prSet presAssocID="{F58A2FB2-C24C-42F3-9817-81C88ECD235D}" presName="root1" presStyleCnt="0"/>
      <dgm:spPr/>
    </dgm:pt>
    <dgm:pt modelId="{37CBE853-EB6B-4F26-8249-7005B9D26469}" type="pres">
      <dgm:prSet presAssocID="{F58A2FB2-C24C-42F3-9817-81C88ECD235D}" presName="LevelOneTextNode" presStyleLbl="node0" presStyleIdx="0" presStyleCnt="2" custScaleX="130222" custScaleY="147050">
        <dgm:presLayoutVars>
          <dgm:chPref val="3"/>
        </dgm:presLayoutVars>
      </dgm:prSet>
      <dgm:spPr/>
    </dgm:pt>
    <dgm:pt modelId="{8A0F8AA3-7BB9-4294-8AFC-40F71AAD83FB}" type="pres">
      <dgm:prSet presAssocID="{F58A2FB2-C24C-42F3-9817-81C88ECD235D}" presName="level2hierChild" presStyleCnt="0"/>
      <dgm:spPr/>
    </dgm:pt>
    <dgm:pt modelId="{EFED69F9-F341-4242-9B12-2D8B3C8D7DE6}" type="pres">
      <dgm:prSet presAssocID="{302AAFEC-F744-4D0F-9B90-8C9F74124EF7}" presName="conn2-1" presStyleLbl="parChTrans1D2" presStyleIdx="0" presStyleCnt="3"/>
      <dgm:spPr/>
    </dgm:pt>
    <dgm:pt modelId="{51AF88E0-09A1-4E03-A7A6-3B386C9DCD89}" type="pres">
      <dgm:prSet presAssocID="{302AAFEC-F744-4D0F-9B90-8C9F74124EF7}" presName="connTx" presStyleLbl="parChTrans1D2" presStyleIdx="0" presStyleCnt="3"/>
      <dgm:spPr/>
    </dgm:pt>
    <dgm:pt modelId="{76C8B069-F222-4B0A-8211-5E8E50DB60D6}" type="pres">
      <dgm:prSet presAssocID="{26446CCD-5AC1-48B3-A33D-6514F03A3E61}" presName="root2" presStyleCnt="0"/>
      <dgm:spPr/>
    </dgm:pt>
    <dgm:pt modelId="{2D361CB6-6C43-404A-A2C3-5DCE9B272BF8}" type="pres">
      <dgm:prSet presAssocID="{26446CCD-5AC1-48B3-A33D-6514F03A3E61}" presName="LevelTwoTextNode" presStyleLbl="node2" presStyleIdx="0" presStyleCnt="3" custScaleX="167427">
        <dgm:presLayoutVars>
          <dgm:chPref val="3"/>
        </dgm:presLayoutVars>
      </dgm:prSet>
      <dgm:spPr/>
    </dgm:pt>
    <dgm:pt modelId="{7DC4FF17-DA3F-4E89-9C11-2510654DEADF}" type="pres">
      <dgm:prSet presAssocID="{26446CCD-5AC1-48B3-A33D-6514F03A3E61}" presName="level3hierChild" presStyleCnt="0"/>
      <dgm:spPr/>
    </dgm:pt>
    <dgm:pt modelId="{5258BE96-947C-4D00-A5D4-9ED566FA3099}" type="pres">
      <dgm:prSet presAssocID="{0A212565-A5D8-4197-9B22-2F11B808E0D4}" presName="conn2-1" presStyleLbl="parChTrans1D2" presStyleIdx="1" presStyleCnt="3"/>
      <dgm:spPr/>
    </dgm:pt>
    <dgm:pt modelId="{B38912A2-2F3E-48C7-9401-40CA03195F9D}" type="pres">
      <dgm:prSet presAssocID="{0A212565-A5D8-4197-9B22-2F11B808E0D4}" presName="connTx" presStyleLbl="parChTrans1D2" presStyleIdx="1" presStyleCnt="3"/>
      <dgm:spPr/>
    </dgm:pt>
    <dgm:pt modelId="{DD37D0F2-3A73-4AC1-BF68-35592DA39780}" type="pres">
      <dgm:prSet presAssocID="{B14DB20F-8DF3-4C8A-B79E-E61C1B9121F5}" presName="root2" presStyleCnt="0"/>
      <dgm:spPr/>
    </dgm:pt>
    <dgm:pt modelId="{878F75B0-F9D5-4F00-98D9-677B5053266E}" type="pres">
      <dgm:prSet presAssocID="{B14DB20F-8DF3-4C8A-B79E-E61C1B9121F5}" presName="LevelTwoTextNode" presStyleLbl="node2" presStyleIdx="1" presStyleCnt="3" custScaleX="107507">
        <dgm:presLayoutVars>
          <dgm:chPref val="3"/>
        </dgm:presLayoutVars>
      </dgm:prSet>
      <dgm:spPr/>
    </dgm:pt>
    <dgm:pt modelId="{D6392D92-B364-4722-8F2B-70AE8BB0679C}" type="pres">
      <dgm:prSet presAssocID="{B14DB20F-8DF3-4C8A-B79E-E61C1B9121F5}" presName="level3hierChild" presStyleCnt="0"/>
      <dgm:spPr/>
    </dgm:pt>
    <dgm:pt modelId="{81BB8F9F-D219-46BB-A5EE-DCF4855574C3}" type="pres">
      <dgm:prSet presAssocID="{A169E823-8FC1-40E9-A54D-A7B623AAFFEA}" presName="conn2-1" presStyleLbl="parChTrans1D2" presStyleIdx="2" presStyleCnt="3"/>
      <dgm:spPr/>
    </dgm:pt>
    <dgm:pt modelId="{8650E28B-3C2E-485D-9603-DEF941269E97}" type="pres">
      <dgm:prSet presAssocID="{A169E823-8FC1-40E9-A54D-A7B623AAFFEA}" presName="connTx" presStyleLbl="parChTrans1D2" presStyleIdx="2" presStyleCnt="3"/>
      <dgm:spPr/>
    </dgm:pt>
    <dgm:pt modelId="{D08C1E7E-8045-4C00-86A9-A8D509D729FC}" type="pres">
      <dgm:prSet presAssocID="{054EAB08-F663-4CBE-8DF5-DEDE943819F3}" presName="root2" presStyleCnt="0"/>
      <dgm:spPr/>
    </dgm:pt>
    <dgm:pt modelId="{EB6ED9D7-C352-4A82-8B9D-C01280CC7FCD}" type="pres">
      <dgm:prSet presAssocID="{054EAB08-F663-4CBE-8DF5-DEDE943819F3}" presName="LevelTwoTextNode" presStyleLbl="node2" presStyleIdx="2" presStyleCnt="3" custScaleX="108776" custLinFactNeighborX="1858" custLinFactNeighborY="6253">
        <dgm:presLayoutVars>
          <dgm:chPref val="3"/>
        </dgm:presLayoutVars>
      </dgm:prSet>
      <dgm:spPr/>
    </dgm:pt>
    <dgm:pt modelId="{E3A4EA41-2387-4C0C-B8B4-0659DC3C58EC}" type="pres">
      <dgm:prSet presAssocID="{054EAB08-F663-4CBE-8DF5-DEDE943819F3}" presName="level3hierChild" presStyleCnt="0"/>
      <dgm:spPr/>
    </dgm:pt>
    <dgm:pt modelId="{D27075FA-D7F5-40ED-8963-9EF8FEBD12B0}" type="pres">
      <dgm:prSet presAssocID="{90B901F6-4379-459C-87FB-AE3949315775}" presName="root1" presStyleCnt="0"/>
      <dgm:spPr/>
    </dgm:pt>
    <dgm:pt modelId="{1E7B2A55-EB50-4A59-B784-E729B7BCF6EE}" type="pres">
      <dgm:prSet presAssocID="{90B901F6-4379-459C-87FB-AE3949315775}" presName="LevelOneTextNode" presStyleLbl="node0" presStyleIdx="1" presStyleCnt="2" custScaleX="121207" custScaleY="178420" custLinFactNeighborX="2031" custLinFactNeighborY="-5071">
        <dgm:presLayoutVars>
          <dgm:chPref val="3"/>
        </dgm:presLayoutVars>
      </dgm:prSet>
      <dgm:spPr/>
    </dgm:pt>
    <dgm:pt modelId="{99C08931-F17B-461A-97DA-802D79107C7B}" type="pres">
      <dgm:prSet presAssocID="{90B901F6-4379-459C-87FB-AE3949315775}" presName="level2hierChild" presStyleCnt="0"/>
      <dgm:spPr/>
    </dgm:pt>
  </dgm:ptLst>
  <dgm:cxnLst>
    <dgm:cxn modelId="{57711E03-7CDD-48C1-B58D-0267EAA9CB20}" srcId="{F58A2FB2-C24C-42F3-9817-81C88ECD235D}" destId="{054EAB08-F663-4CBE-8DF5-DEDE943819F3}" srcOrd="2" destOrd="0" parTransId="{A169E823-8FC1-40E9-A54D-A7B623AAFFEA}" sibTransId="{E39AE341-0722-4DFD-8C4A-128D84801AE5}"/>
    <dgm:cxn modelId="{BE412508-2BFA-482A-A4FE-28A6F1F7EB7F}" type="presOf" srcId="{302AAFEC-F744-4D0F-9B90-8C9F74124EF7}" destId="{EFED69F9-F341-4242-9B12-2D8B3C8D7DE6}" srcOrd="0" destOrd="0" presId="urn:microsoft.com/office/officeart/2005/8/layout/hierarchy2"/>
    <dgm:cxn modelId="{BB5EBF15-5438-4597-BB4D-30A65FA466F0}" type="presOf" srcId="{B14DB20F-8DF3-4C8A-B79E-E61C1B9121F5}" destId="{878F75B0-F9D5-4F00-98D9-677B5053266E}" srcOrd="0" destOrd="0" presId="urn:microsoft.com/office/officeart/2005/8/layout/hierarchy2"/>
    <dgm:cxn modelId="{B9FB6918-A6A9-43EE-82E9-FDF5E477E639}" type="presOf" srcId="{054EAB08-F663-4CBE-8DF5-DEDE943819F3}" destId="{EB6ED9D7-C352-4A82-8B9D-C01280CC7FCD}" srcOrd="0" destOrd="0" presId="urn:microsoft.com/office/officeart/2005/8/layout/hierarchy2"/>
    <dgm:cxn modelId="{51038A29-1565-480F-919B-C21E56D0927E}" type="presOf" srcId="{A169E823-8FC1-40E9-A54D-A7B623AAFFEA}" destId="{81BB8F9F-D219-46BB-A5EE-DCF4855574C3}" srcOrd="0" destOrd="0" presId="urn:microsoft.com/office/officeart/2005/8/layout/hierarchy2"/>
    <dgm:cxn modelId="{CB37A644-A6CC-4BDE-AC53-FAB98686FC05}" srcId="{F58A2FB2-C24C-42F3-9817-81C88ECD235D}" destId="{26446CCD-5AC1-48B3-A33D-6514F03A3E61}" srcOrd="0" destOrd="0" parTransId="{302AAFEC-F744-4D0F-9B90-8C9F74124EF7}" sibTransId="{85908D1D-F2A9-407F-9943-335BA8E70655}"/>
    <dgm:cxn modelId="{2ED8BE67-5590-49B0-80D4-660F043AFD2A}" type="presOf" srcId="{F58A2FB2-C24C-42F3-9817-81C88ECD235D}" destId="{37CBE853-EB6B-4F26-8249-7005B9D26469}" srcOrd="0" destOrd="0" presId="urn:microsoft.com/office/officeart/2005/8/layout/hierarchy2"/>
    <dgm:cxn modelId="{B3DA2C48-C331-4B91-9CB3-9C4C7C35648E}" srcId="{F58A2FB2-C24C-42F3-9817-81C88ECD235D}" destId="{B14DB20F-8DF3-4C8A-B79E-E61C1B9121F5}" srcOrd="1" destOrd="0" parTransId="{0A212565-A5D8-4197-9B22-2F11B808E0D4}" sibTransId="{85835244-E927-4C51-8E9A-7226106AC924}"/>
    <dgm:cxn modelId="{CF8C3B7F-FE4B-48BC-862A-2DE075504232}" srcId="{771691AE-5ADD-4042-9471-C1023C5CBF3D}" destId="{F58A2FB2-C24C-42F3-9817-81C88ECD235D}" srcOrd="0" destOrd="0" parTransId="{EA971BA7-C196-48D5-9839-15BABD283958}" sibTransId="{E6496974-EAC5-41AD-9C44-B785D127FA81}"/>
    <dgm:cxn modelId="{29D7798D-403F-43E0-B686-EDA567AC9A56}" type="presOf" srcId="{302AAFEC-F744-4D0F-9B90-8C9F74124EF7}" destId="{51AF88E0-09A1-4E03-A7A6-3B386C9DCD89}" srcOrd="1" destOrd="0" presId="urn:microsoft.com/office/officeart/2005/8/layout/hierarchy2"/>
    <dgm:cxn modelId="{A60D7F98-3A82-4A60-A0E0-6CF8B2DFDAD8}" type="presOf" srcId="{0A212565-A5D8-4197-9B22-2F11B808E0D4}" destId="{B38912A2-2F3E-48C7-9401-40CA03195F9D}" srcOrd="1" destOrd="0" presId="urn:microsoft.com/office/officeart/2005/8/layout/hierarchy2"/>
    <dgm:cxn modelId="{2B70E9A6-CBAF-424A-A7F1-2541F5AC428F}" type="presOf" srcId="{26446CCD-5AC1-48B3-A33D-6514F03A3E61}" destId="{2D361CB6-6C43-404A-A2C3-5DCE9B272BF8}" srcOrd="0" destOrd="0" presId="urn:microsoft.com/office/officeart/2005/8/layout/hierarchy2"/>
    <dgm:cxn modelId="{3BC345AA-55BD-4BAC-B82A-BE9BDBC48D66}" type="presOf" srcId="{771691AE-5ADD-4042-9471-C1023C5CBF3D}" destId="{4A2D77C9-281C-4350-8503-57401692D0C3}" srcOrd="0" destOrd="0" presId="urn:microsoft.com/office/officeart/2005/8/layout/hierarchy2"/>
    <dgm:cxn modelId="{9F529AC9-40A4-4415-8DE8-51A374B52603}" type="presOf" srcId="{A169E823-8FC1-40E9-A54D-A7B623AAFFEA}" destId="{8650E28B-3C2E-485D-9603-DEF941269E97}" srcOrd="1" destOrd="0" presId="urn:microsoft.com/office/officeart/2005/8/layout/hierarchy2"/>
    <dgm:cxn modelId="{7F8D6CD7-4BBF-466A-80B6-B10B547EA8DD}" type="presOf" srcId="{90B901F6-4379-459C-87FB-AE3949315775}" destId="{1E7B2A55-EB50-4A59-B784-E729B7BCF6EE}" srcOrd="0" destOrd="0" presId="urn:microsoft.com/office/officeart/2005/8/layout/hierarchy2"/>
    <dgm:cxn modelId="{763ADDEC-3958-4992-8BB3-BDE3E574825D}" type="presOf" srcId="{0A212565-A5D8-4197-9B22-2F11B808E0D4}" destId="{5258BE96-947C-4D00-A5D4-9ED566FA3099}" srcOrd="0" destOrd="0" presId="urn:microsoft.com/office/officeart/2005/8/layout/hierarchy2"/>
    <dgm:cxn modelId="{A409A3F2-1D01-4BFC-89B9-1E5D138E12C3}" srcId="{771691AE-5ADD-4042-9471-C1023C5CBF3D}" destId="{90B901F6-4379-459C-87FB-AE3949315775}" srcOrd="1" destOrd="0" parTransId="{7E64113B-8F99-4174-BBE9-D7F1A7C99D57}" sibTransId="{3C119A9D-DB4F-47C3-8414-AA685E8A425A}"/>
    <dgm:cxn modelId="{E1548C4C-9784-4F64-A7D1-6486EC445F4F}" type="presParOf" srcId="{4A2D77C9-281C-4350-8503-57401692D0C3}" destId="{809BDB04-0B7D-4F67-830F-56D0ABB5C9A3}" srcOrd="0" destOrd="0" presId="urn:microsoft.com/office/officeart/2005/8/layout/hierarchy2"/>
    <dgm:cxn modelId="{33C5CE4C-17E5-482C-AD1A-2E176B1D5C80}" type="presParOf" srcId="{809BDB04-0B7D-4F67-830F-56D0ABB5C9A3}" destId="{37CBE853-EB6B-4F26-8249-7005B9D26469}" srcOrd="0" destOrd="0" presId="urn:microsoft.com/office/officeart/2005/8/layout/hierarchy2"/>
    <dgm:cxn modelId="{26D3C99C-4950-43F8-926F-53468616AB40}" type="presParOf" srcId="{809BDB04-0B7D-4F67-830F-56D0ABB5C9A3}" destId="{8A0F8AA3-7BB9-4294-8AFC-40F71AAD83FB}" srcOrd="1" destOrd="0" presId="urn:microsoft.com/office/officeart/2005/8/layout/hierarchy2"/>
    <dgm:cxn modelId="{A15E360B-D9B6-4933-AE65-F07249D165FD}" type="presParOf" srcId="{8A0F8AA3-7BB9-4294-8AFC-40F71AAD83FB}" destId="{EFED69F9-F341-4242-9B12-2D8B3C8D7DE6}" srcOrd="0" destOrd="0" presId="urn:microsoft.com/office/officeart/2005/8/layout/hierarchy2"/>
    <dgm:cxn modelId="{673B67FD-E4B5-4417-912A-BD42FE7E90BF}" type="presParOf" srcId="{EFED69F9-F341-4242-9B12-2D8B3C8D7DE6}" destId="{51AF88E0-09A1-4E03-A7A6-3B386C9DCD89}" srcOrd="0" destOrd="0" presId="urn:microsoft.com/office/officeart/2005/8/layout/hierarchy2"/>
    <dgm:cxn modelId="{8DC681D3-AED2-476B-83FB-080C7CBCB76E}" type="presParOf" srcId="{8A0F8AA3-7BB9-4294-8AFC-40F71AAD83FB}" destId="{76C8B069-F222-4B0A-8211-5E8E50DB60D6}" srcOrd="1" destOrd="0" presId="urn:microsoft.com/office/officeart/2005/8/layout/hierarchy2"/>
    <dgm:cxn modelId="{1BC072FC-00A9-4DA0-A216-CC8FA5BE5BDF}" type="presParOf" srcId="{76C8B069-F222-4B0A-8211-5E8E50DB60D6}" destId="{2D361CB6-6C43-404A-A2C3-5DCE9B272BF8}" srcOrd="0" destOrd="0" presId="urn:microsoft.com/office/officeart/2005/8/layout/hierarchy2"/>
    <dgm:cxn modelId="{32EF3D39-BDEF-411E-80F1-D11419A1FD4B}" type="presParOf" srcId="{76C8B069-F222-4B0A-8211-5E8E50DB60D6}" destId="{7DC4FF17-DA3F-4E89-9C11-2510654DEADF}" srcOrd="1" destOrd="0" presId="urn:microsoft.com/office/officeart/2005/8/layout/hierarchy2"/>
    <dgm:cxn modelId="{56FCCB7C-D243-4B6A-9A37-BEAE1A47E085}" type="presParOf" srcId="{8A0F8AA3-7BB9-4294-8AFC-40F71AAD83FB}" destId="{5258BE96-947C-4D00-A5D4-9ED566FA3099}" srcOrd="2" destOrd="0" presId="urn:microsoft.com/office/officeart/2005/8/layout/hierarchy2"/>
    <dgm:cxn modelId="{38F43E41-2B1F-444C-81BC-3E76EDE15517}" type="presParOf" srcId="{5258BE96-947C-4D00-A5D4-9ED566FA3099}" destId="{B38912A2-2F3E-48C7-9401-40CA03195F9D}" srcOrd="0" destOrd="0" presId="urn:microsoft.com/office/officeart/2005/8/layout/hierarchy2"/>
    <dgm:cxn modelId="{8085BADC-57A0-42ED-9E5F-8B92D728B670}" type="presParOf" srcId="{8A0F8AA3-7BB9-4294-8AFC-40F71AAD83FB}" destId="{DD37D0F2-3A73-4AC1-BF68-35592DA39780}" srcOrd="3" destOrd="0" presId="urn:microsoft.com/office/officeart/2005/8/layout/hierarchy2"/>
    <dgm:cxn modelId="{7018D5C2-1929-4D3A-8813-C09091A1CEB4}" type="presParOf" srcId="{DD37D0F2-3A73-4AC1-BF68-35592DA39780}" destId="{878F75B0-F9D5-4F00-98D9-677B5053266E}" srcOrd="0" destOrd="0" presId="urn:microsoft.com/office/officeart/2005/8/layout/hierarchy2"/>
    <dgm:cxn modelId="{4B30E92E-902B-45C9-A56A-412E5E2AEFF2}" type="presParOf" srcId="{DD37D0F2-3A73-4AC1-BF68-35592DA39780}" destId="{D6392D92-B364-4722-8F2B-70AE8BB0679C}" srcOrd="1" destOrd="0" presId="urn:microsoft.com/office/officeart/2005/8/layout/hierarchy2"/>
    <dgm:cxn modelId="{24FF1E01-14F3-4A23-A9AE-D429D44B9462}" type="presParOf" srcId="{8A0F8AA3-7BB9-4294-8AFC-40F71AAD83FB}" destId="{81BB8F9F-D219-46BB-A5EE-DCF4855574C3}" srcOrd="4" destOrd="0" presId="urn:microsoft.com/office/officeart/2005/8/layout/hierarchy2"/>
    <dgm:cxn modelId="{910B5241-4423-4C9C-996A-0481805F3698}" type="presParOf" srcId="{81BB8F9F-D219-46BB-A5EE-DCF4855574C3}" destId="{8650E28B-3C2E-485D-9603-DEF941269E97}" srcOrd="0" destOrd="0" presId="urn:microsoft.com/office/officeart/2005/8/layout/hierarchy2"/>
    <dgm:cxn modelId="{9E60BEB8-1DB8-494E-B169-FCDB846574C1}" type="presParOf" srcId="{8A0F8AA3-7BB9-4294-8AFC-40F71AAD83FB}" destId="{D08C1E7E-8045-4C00-86A9-A8D509D729FC}" srcOrd="5" destOrd="0" presId="urn:microsoft.com/office/officeart/2005/8/layout/hierarchy2"/>
    <dgm:cxn modelId="{E7561D3B-8BEF-4E76-80E8-0CB54C5B9EBC}" type="presParOf" srcId="{D08C1E7E-8045-4C00-86A9-A8D509D729FC}" destId="{EB6ED9D7-C352-4A82-8B9D-C01280CC7FCD}" srcOrd="0" destOrd="0" presId="urn:microsoft.com/office/officeart/2005/8/layout/hierarchy2"/>
    <dgm:cxn modelId="{F74897B5-D951-4D1B-BAE8-2720DC2C07A8}" type="presParOf" srcId="{D08C1E7E-8045-4C00-86A9-A8D509D729FC}" destId="{E3A4EA41-2387-4C0C-B8B4-0659DC3C58EC}" srcOrd="1" destOrd="0" presId="urn:microsoft.com/office/officeart/2005/8/layout/hierarchy2"/>
    <dgm:cxn modelId="{18D08B1C-D565-4BE5-A9BC-1421E8F82EBA}" type="presParOf" srcId="{4A2D77C9-281C-4350-8503-57401692D0C3}" destId="{D27075FA-D7F5-40ED-8963-9EF8FEBD12B0}" srcOrd="1" destOrd="0" presId="urn:microsoft.com/office/officeart/2005/8/layout/hierarchy2"/>
    <dgm:cxn modelId="{C3F00C3C-BBE6-4A72-ABEA-6FC124D17C9A}" type="presParOf" srcId="{D27075FA-D7F5-40ED-8963-9EF8FEBD12B0}" destId="{1E7B2A55-EB50-4A59-B784-E729B7BCF6EE}" srcOrd="0" destOrd="0" presId="urn:microsoft.com/office/officeart/2005/8/layout/hierarchy2"/>
    <dgm:cxn modelId="{B0756ACB-68AF-44AB-B787-3EF4600E58B9}" type="presParOf" srcId="{D27075FA-D7F5-40ED-8963-9EF8FEBD12B0}" destId="{99C08931-F17B-461A-97DA-802D79107C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F488D0-ABFB-40D7-A440-7EA68D3837B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56882-5A00-471C-9CE7-7C281E3FC0D6}">
      <dgm:prSet custT="1"/>
      <dgm:spPr/>
      <dgm:t>
        <a:bodyPr/>
        <a:lstStyle/>
        <a:p>
          <a:r>
            <a:rPr lang="en-US" sz="2400" b="1" dirty="0" err="1">
              <a:solidFill>
                <a:srgbClr val="FFC000"/>
              </a:solidFill>
            </a:rPr>
            <a:t>Jernih</a:t>
          </a:r>
          <a:r>
            <a:rPr lang="en-US" sz="2400" b="1" dirty="0">
              <a:solidFill>
                <a:srgbClr val="FFC000"/>
              </a:solidFill>
            </a:rPr>
            <a:t> Charity </a:t>
          </a:r>
          <a:r>
            <a:rPr lang="en-US" sz="1800" b="1" dirty="0"/>
            <a:t> </a:t>
          </a:r>
          <a:r>
            <a:rPr lang="en-US" sz="1400" b="1" dirty="0" err="1"/>
            <a:t>subsidi</a:t>
          </a:r>
          <a:r>
            <a:rPr lang="en-US" sz="1400" b="1" dirty="0"/>
            <a:t> </a:t>
          </a:r>
          <a:r>
            <a:rPr lang="en-US" sz="1400" b="1" dirty="0" err="1"/>
            <a:t>untuk</a:t>
          </a:r>
          <a:r>
            <a:rPr lang="en-US" sz="1400" b="1" dirty="0"/>
            <a:t> </a:t>
          </a:r>
          <a:r>
            <a:rPr lang="en-US" sz="1400" b="1" dirty="0" err="1"/>
            <a:t>kegiatan</a:t>
          </a:r>
          <a:r>
            <a:rPr lang="en-US" sz="1400" b="1" dirty="0"/>
            <a:t> </a:t>
          </a:r>
          <a:r>
            <a:rPr lang="en-US" sz="1400" b="1" dirty="0" err="1"/>
            <a:t>hingga</a:t>
          </a:r>
          <a:r>
            <a:rPr lang="en-US" sz="1400" b="1" dirty="0"/>
            <a:t> 100 %</a:t>
          </a:r>
          <a:endParaRPr lang="en-US" sz="1400" dirty="0"/>
        </a:p>
      </dgm:t>
    </dgm:pt>
    <dgm:pt modelId="{6599E75A-CD29-42CB-892C-46E3FA4B80E6}" type="parTrans" cxnId="{A740DA22-8C17-471C-9D8E-B535D95AB21A}">
      <dgm:prSet/>
      <dgm:spPr/>
      <dgm:t>
        <a:bodyPr/>
        <a:lstStyle/>
        <a:p>
          <a:endParaRPr lang="en-US"/>
        </a:p>
      </dgm:t>
    </dgm:pt>
    <dgm:pt modelId="{63CDE8C8-549A-4A37-B57F-CB44B2027AA8}" type="sibTrans" cxnId="{A740DA22-8C17-471C-9D8E-B535D95AB21A}">
      <dgm:prSet/>
      <dgm:spPr/>
      <dgm:t>
        <a:bodyPr/>
        <a:lstStyle/>
        <a:p>
          <a:endParaRPr lang="en-US"/>
        </a:p>
      </dgm:t>
    </dgm:pt>
    <dgm:pt modelId="{898861DC-52D0-40E7-B7BE-D27FEB4F5156}" type="pres">
      <dgm:prSet presAssocID="{A9F488D0-ABFB-40D7-A440-7EA68D3837B4}" presName="Name0" presStyleCnt="0">
        <dgm:presLayoutVars>
          <dgm:dir/>
          <dgm:animLvl val="lvl"/>
          <dgm:resizeHandles val="exact"/>
        </dgm:presLayoutVars>
      </dgm:prSet>
      <dgm:spPr/>
    </dgm:pt>
    <dgm:pt modelId="{F15D21CE-5B6F-432B-A9E6-C2EB339155F6}" type="pres">
      <dgm:prSet presAssocID="{29856882-5A00-471C-9CE7-7C281E3FC0D6}" presName="boxAndChildren" presStyleCnt="0"/>
      <dgm:spPr/>
    </dgm:pt>
    <dgm:pt modelId="{E7AA420C-2A88-413C-A137-75B3EDE57976}" type="pres">
      <dgm:prSet presAssocID="{29856882-5A00-471C-9CE7-7C281E3FC0D6}" presName="parentTextBox" presStyleLbl="node1" presStyleIdx="0" presStyleCnt="1" custScaleX="100000" custScaleY="61167"/>
      <dgm:spPr/>
    </dgm:pt>
  </dgm:ptLst>
  <dgm:cxnLst>
    <dgm:cxn modelId="{A740DA22-8C17-471C-9D8E-B535D95AB21A}" srcId="{A9F488D0-ABFB-40D7-A440-7EA68D3837B4}" destId="{29856882-5A00-471C-9CE7-7C281E3FC0D6}" srcOrd="0" destOrd="0" parTransId="{6599E75A-CD29-42CB-892C-46E3FA4B80E6}" sibTransId="{63CDE8C8-549A-4A37-B57F-CB44B2027AA8}"/>
    <dgm:cxn modelId="{FF3D3E2A-8F14-4081-BDBF-411C387B5E32}" type="presOf" srcId="{29856882-5A00-471C-9CE7-7C281E3FC0D6}" destId="{E7AA420C-2A88-413C-A137-75B3EDE57976}" srcOrd="0" destOrd="0" presId="urn:microsoft.com/office/officeart/2005/8/layout/process4"/>
    <dgm:cxn modelId="{9D2865C3-5B85-4075-A949-36BBF527FF3C}" type="presOf" srcId="{A9F488D0-ABFB-40D7-A440-7EA68D3837B4}" destId="{898861DC-52D0-40E7-B7BE-D27FEB4F5156}" srcOrd="0" destOrd="0" presId="urn:microsoft.com/office/officeart/2005/8/layout/process4"/>
    <dgm:cxn modelId="{96679390-D212-49C4-BDA6-616E48A7D8C6}" type="presParOf" srcId="{898861DC-52D0-40E7-B7BE-D27FEB4F5156}" destId="{F15D21CE-5B6F-432B-A9E6-C2EB339155F6}" srcOrd="0" destOrd="0" presId="urn:microsoft.com/office/officeart/2005/8/layout/process4"/>
    <dgm:cxn modelId="{1516BD73-F27E-432C-8C7C-1FCAB6473148}" type="presParOf" srcId="{F15D21CE-5B6F-432B-A9E6-C2EB339155F6}" destId="{E7AA420C-2A88-413C-A137-75B3EDE5797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6B403-8EF1-4970-AC9B-C5002CB39A9C}">
      <dsp:nvSpPr>
        <dsp:cNvPr id="0" name=""/>
        <dsp:cNvSpPr/>
      </dsp:nvSpPr>
      <dsp:spPr>
        <a:xfrm>
          <a:off x="0" y="237"/>
          <a:ext cx="6389278" cy="751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Arial Black" panose="020B0A04020102020204" pitchFamily="34" charset="0"/>
            </a:rPr>
            <a:t>SEMINAR </a:t>
          </a:r>
          <a:endParaRPr lang="en-US" sz="4400" kern="1200" dirty="0">
            <a:latin typeface="Arial Black" panose="020B0A04020102020204" pitchFamily="34" charset="0"/>
          </a:endParaRPr>
        </a:p>
      </dsp:txBody>
      <dsp:txXfrm>
        <a:off x="36701" y="36938"/>
        <a:ext cx="6315876" cy="678414"/>
      </dsp:txXfrm>
    </dsp:sp>
    <dsp:sp modelId="{C588F02B-DE03-4440-9C89-7E04036FB21F}">
      <dsp:nvSpPr>
        <dsp:cNvPr id="0" name=""/>
        <dsp:cNvSpPr/>
      </dsp:nvSpPr>
      <dsp:spPr>
        <a:xfrm>
          <a:off x="0" y="761544"/>
          <a:ext cx="6365531" cy="751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 dirty="0">
              <a:latin typeface="Sitka Display" panose="02000505000000020004" pitchFamily="2" charset="0"/>
            </a:rPr>
            <a:t>P</a:t>
          </a:r>
          <a:r>
            <a:rPr lang="en-US" sz="6000" b="1" kern="1200" dirty="0">
              <a:latin typeface="Sitka Display" panose="02000505000000020004" pitchFamily="2" charset="0"/>
            </a:rPr>
            <a:t>ENDIDIKAN</a:t>
          </a:r>
          <a:endParaRPr lang="en-US" sz="6000" kern="1200" dirty="0">
            <a:latin typeface="Sitka Display" panose="02000505000000020004" pitchFamily="2" charset="0"/>
          </a:endParaRPr>
        </a:p>
      </dsp:txBody>
      <dsp:txXfrm>
        <a:off x="36701" y="798245"/>
        <a:ext cx="6292129" cy="678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2702A-5209-4495-9510-8A9980B846E7}">
      <dsp:nvSpPr>
        <dsp:cNvPr id="0" name=""/>
        <dsp:cNvSpPr/>
      </dsp:nvSpPr>
      <dsp:spPr>
        <a:xfrm>
          <a:off x="-47964" y="0"/>
          <a:ext cx="495301" cy="4953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5AD7C-EA89-4CCC-82BC-2D84B98349B7}">
      <dsp:nvSpPr>
        <dsp:cNvPr id="0" name=""/>
        <dsp:cNvSpPr/>
      </dsp:nvSpPr>
      <dsp:spPr>
        <a:xfrm>
          <a:off x="103755" y="0"/>
          <a:ext cx="6664868" cy="4953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ighlight>
                <a:srgbClr val="FFFF00"/>
              </a:highlight>
            </a:rPr>
            <a:t>“</a:t>
          </a:r>
          <a:r>
            <a:rPr lang="en-US" sz="2000" b="0" kern="1200" dirty="0">
              <a:highlight>
                <a:srgbClr val="FFFF00"/>
              </a:highlight>
            </a:rPr>
            <a:t>Bersama Orang </a:t>
          </a:r>
          <a:r>
            <a:rPr lang="en-US" sz="2000" b="0" kern="1200" dirty="0" err="1">
              <a:highlight>
                <a:srgbClr val="FFFF00"/>
              </a:highlight>
            </a:rPr>
            <a:t>Tua</a:t>
          </a:r>
          <a:r>
            <a:rPr lang="en-US" sz="2000" b="0" kern="1200" dirty="0">
              <a:highlight>
                <a:srgbClr val="FFFF00"/>
              </a:highlight>
            </a:rPr>
            <a:t> </a:t>
          </a:r>
          <a:r>
            <a:rPr lang="en-US" sz="2000" b="0" kern="1200" dirty="0" err="1">
              <a:highlight>
                <a:srgbClr val="FFFF00"/>
              </a:highlight>
            </a:rPr>
            <a:t>Mendidik</a:t>
          </a:r>
          <a:r>
            <a:rPr lang="en-US" sz="2000" b="0" kern="1200" dirty="0">
              <a:highlight>
                <a:srgbClr val="FFFF00"/>
              </a:highlight>
            </a:rPr>
            <a:t> Anak </a:t>
          </a:r>
          <a:r>
            <a:rPr lang="en-US" sz="2000" b="0" kern="1200" dirty="0" err="1">
              <a:highlight>
                <a:srgbClr val="FFFF00"/>
              </a:highlight>
            </a:rPr>
            <a:t>Menuju</a:t>
          </a:r>
          <a:r>
            <a:rPr lang="en-US" sz="2000" b="0" kern="1200" dirty="0">
              <a:highlight>
                <a:srgbClr val="FFFF00"/>
              </a:highlight>
            </a:rPr>
            <a:t> </a:t>
          </a:r>
          <a:r>
            <a:rPr lang="en-US" sz="2000" b="0" kern="1200" dirty="0" err="1">
              <a:highlight>
                <a:srgbClr val="FFFF00"/>
              </a:highlight>
            </a:rPr>
            <a:t>Generasi</a:t>
          </a:r>
          <a:r>
            <a:rPr lang="en-US" sz="2000" b="0" kern="1200" dirty="0">
              <a:highlight>
                <a:srgbClr val="FFFF00"/>
              </a:highlight>
            </a:rPr>
            <a:t> </a:t>
          </a:r>
          <a:r>
            <a:rPr lang="en-US" sz="2000" b="0" kern="1200" dirty="0" err="1">
              <a:highlight>
                <a:srgbClr val="FFFF00"/>
              </a:highlight>
            </a:rPr>
            <a:t>Emas</a:t>
          </a:r>
          <a:r>
            <a:rPr lang="en-US" sz="2000" b="0" kern="1200" dirty="0">
              <a:highlight>
                <a:srgbClr val="FFFF00"/>
              </a:highlight>
            </a:rPr>
            <a:t> </a:t>
          </a:r>
          <a:r>
            <a:rPr lang="en-US" sz="2000" b="0" kern="1200" dirty="0"/>
            <a:t>”</a:t>
          </a:r>
          <a:endParaRPr lang="en-US" sz="2000" kern="1200" dirty="0"/>
        </a:p>
      </dsp:txBody>
      <dsp:txXfrm>
        <a:off x="103755" y="0"/>
        <a:ext cx="6664868" cy="495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BE853-EB6B-4F26-8249-7005B9D26469}">
      <dsp:nvSpPr>
        <dsp:cNvPr id="0" name=""/>
        <dsp:cNvSpPr/>
      </dsp:nvSpPr>
      <dsp:spPr>
        <a:xfrm>
          <a:off x="4100" y="839070"/>
          <a:ext cx="1737018" cy="980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Kami </a:t>
          </a:r>
          <a:r>
            <a:rPr lang="en-US" sz="2400" b="1" kern="1200" dirty="0" err="1"/>
            <a:t>Mengadakan</a:t>
          </a:r>
          <a:r>
            <a:rPr lang="en-US" sz="2400" b="1" kern="1200" dirty="0"/>
            <a:t> </a:t>
          </a:r>
          <a:r>
            <a:rPr lang="en-US" sz="2000" kern="1200" dirty="0"/>
            <a:t>:</a:t>
          </a:r>
        </a:p>
      </dsp:txBody>
      <dsp:txXfrm>
        <a:off x="32825" y="867795"/>
        <a:ext cx="1679568" cy="923292"/>
      </dsp:txXfrm>
    </dsp:sp>
    <dsp:sp modelId="{EFED69F9-F341-4242-9B12-2D8B3C8D7DE6}">
      <dsp:nvSpPr>
        <dsp:cNvPr id="0" name=""/>
        <dsp:cNvSpPr/>
      </dsp:nvSpPr>
      <dsp:spPr>
        <a:xfrm rot="18289469">
          <a:off x="1540738" y="927970"/>
          <a:ext cx="934318" cy="35956"/>
        </a:xfrm>
        <a:custGeom>
          <a:avLst/>
          <a:gdLst/>
          <a:ahLst/>
          <a:cxnLst/>
          <a:rect l="0" t="0" r="0" b="0"/>
          <a:pathLst>
            <a:path>
              <a:moveTo>
                <a:pt x="0" y="17978"/>
              </a:moveTo>
              <a:lnTo>
                <a:pt x="934318" y="17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4539" y="922590"/>
        <a:ext cx="46715" cy="46715"/>
      </dsp:txXfrm>
    </dsp:sp>
    <dsp:sp modelId="{2D361CB6-6C43-404A-A2C3-5DCE9B272BF8}">
      <dsp:nvSpPr>
        <dsp:cNvPr id="0" name=""/>
        <dsp:cNvSpPr/>
      </dsp:nvSpPr>
      <dsp:spPr>
        <a:xfrm>
          <a:off x="2274675" y="228982"/>
          <a:ext cx="2233292" cy="666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Tes</a:t>
          </a:r>
          <a:r>
            <a:rPr lang="en-US" sz="2400" b="1" kern="1200" dirty="0"/>
            <a:t> </a:t>
          </a:r>
          <a:r>
            <a:rPr lang="en-US" sz="2400" b="1" kern="1200" dirty="0" err="1"/>
            <a:t>Kecerdasan</a:t>
          </a:r>
          <a:r>
            <a:rPr lang="en-US" sz="2400" b="1" kern="1200" dirty="0"/>
            <a:t> Anak</a:t>
          </a:r>
        </a:p>
      </dsp:txBody>
      <dsp:txXfrm>
        <a:off x="2294209" y="248516"/>
        <a:ext cx="2194224" cy="627877"/>
      </dsp:txXfrm>
    </dsp:sp>
    <dsp:sp modelId="{5258BE96-947C-4D00-A5D4-9ED566FA3099}">
      <dsp:nvSpPr>
        <dsp:cNvPr id="0" name=""/>
        <dsp:cNvSpPr/>
      </dsp:nvSpPr>
      <dsp:spPr>
        <a:xfrm>
          <a:off x="1741119" y="1311463"/>
          <a:ext cx="533556" cy="35956"/>
        </a:xfrm>
        <a:custGeom>
          <a:avLst/>
          <a:gdLst/>
          <a:ahLst/>
          <a:cxnLst/>
          <a:rect l="0" t="0" r="0" b="0"/>
          <a:pathLst>
            <a:path>
              <a:moveTo>
                <a:pt x="0" y="17978"/>
              </a:moveTo>
              <a:lnTo>
                <a:pt x="533556" y="17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4558" y="1316102"/>
        <a:ext cx="26677" cy="26677"/>
      </dsp:txXfrm>
    </dsp:sp>
    <dsp:sp modelId="{878F75B0-F9D5-4F00-98D9-677B5053266E}">
      <dsp:nvSpPr>
        <dsp:cNvPr id="0" name=""/>
        <dsp:cNvSpPr/>
      </dsp:nvSpPr>
      <dsp:spPr>
        <a:xfrm>
          <a:off x="2274675" y="995969"/>
          <a:ext cx="1434025" cy="666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Seminar Parenting</a:t>
          </a:r>
        </a:p>
      </dsp:txBody>
      <dsp:txXfrm>
        <a:off x="2294209" y="1015503"/>
        <a:ext cx="1394957" cy="627877"/>
      </dsp:txXfrm>
    </dsp:sp>
    <dsp:sp modelId="{81BB8F9F-D219-46BB-A5EE-DCF4855574C3}">
      <dsp:nvSpPr>
        <dsp:cNvPr id="0" name=""/>
        <dsp:cNvSpPr/>
      </dsp:nvSpPr>
      <dsp:spPr>
        <a:xfrm rot="3322672">
          <a:off x="1528932" y="1715809"/>
          <a:ext cx="982712" cy="35956"/>
        </a:xfrm>
        <a:custGeom>
          <a:avLst/>
          <a:gdLst/>
          <a:ahLst/>
          <a:cxnLst/>
          <a:rect l="0" t="0" r="0" b="0"/>
          <a:pathLst>
            <a:path>
              <a:moveTo>
                <a:pt x="0" y="17978"/>
              </a:moveTo>
              <a:lnTo>
                <a:pt x="982712" y="17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5721" y="1709219"/>
        <a:ext cx="49135" cy="49135"/>
      </dsp:txXfrm>
    </dsp:sp>
    <dsp:sp modelId="{EB6ED9D7-C352-4A82-8B9D-C01280CC7FCD}">
      <dsp:nvSpPr>
        <dsp:cNvPr id="0" name=""/>
        <dsp:cNvSpPr/>
      </dsp:nvSpPr>
      <dsp:spPr>
        <a:xfrm>
          <a:off x="2299459" y="1804660"/>
          <a:ext cx="1450952" cy="666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Bimbingan</a:t>
          </a:r>
          <a:r>
            <a:rPr lang="en-US" sz="2400" b="1" kern="1200" dirty="0"/>
            <a:t> STEAM</a:t>
          </a:r>
        </a:p>
      </dsp:txBody>
      <dsp:txXfrm>
        <a:off x="2318993" y="1824194"/>
        <a:ext cx="1411884" cy="627877"/>
      </dsp:txXfrm>
    </dsp:sp>
    <dsp:sp modelId="{1E7B2A55-EB50-4A59-B784-E729B7BCF6EE}">
      <dsp:nvSpPr>
        <dsp:cNvPr id="0" name=""/>
        <dsp:cNvSpPr/>
      </dsp:nvSpPr>
      <dsp:spPr>
        <a:xfrm>
          <a:off x="31191" y="1886034"/>
          <a:ext cx="1616768" cy="118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Untuk</a:t>
          </a:r>
          <a:r>
            <a:rPr lang="en-US" sz="2000" b="1" kern="1200" dirty="0"/>
            <a:t> Anak </a:t>
          </a:r>
          <a:r>
            <a:rPr lang="en-US" sz="2000" b="1" kern="1200" dirty="0" err="1"/>
            <a:t>Sekolah</a:t>
          </a:r>
          <a:r>
            <a:rPr lang="en-US" sz="2000" b="1" kern="1200" dirty="0"/>
            <a:t> SD, SMP,SMA &amp; </a:t>
          </a:r>
          <a:r>
            <a:rPr lang="en-US" sz="2000" b="1" kern="1200" dirty="0" err="1"/>
            <a:t>Umum</a:t>
          </a:r>
          <a:r>
            <a:rPr lang="en-US" sz="2000" b="1" kern="1200" dirty="0"/>
            <a:t> </a:t>
          </a:r>
        </a:p>
      </dsp:txBody>
      <dsp:txXfrm>
        <a:off x="66044" y="1920887"/>
        <a:ext cx="1547062" cy="1120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A420C-2A88-413C-A137-75B3EDE57976}">
      <dsp:nvSpPr>
        <dsp:cNvPr id="0" name=""/>
        <dsp:cNvSpPr/>
      </dsp:nvSpPr>
      <dsp:spPr>
        <a:xfrm>
          <a:off x="0" y="178658"/>
          <a:ext cx="4896382" cy="561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C000"/>
              </a:solidFill>
            </a:rPr>
            <a:t>Jernih</a:t>
          </a:r>
          <a:r>
            <a:rPr lang="en-US" sz="2400" b="1" kern="1200" dirty="0">
              <a:solidFill>
                <a:srgbClr val="FFC000"/>
              </a:solidFill>
            </a:rPr>
            <a:t> Charity </a:t>
          </a:r>
          <a:r>
            <a:rPr lang="en-US" sz="1800" b="1" kern="1200" dirty="0"/>
            <a:t> </a:t>
          </a:r>
          <a:r>
            <a:rPr lang="en-US" sz="1400" b="1" kern="1200" dirty="0" err="1"/>
            <a:t>subsidi</a:t>
          </a:r>
          <a:r>
            <a:rPr lang="en-US" sz="1400" b="1" kern="1200" dirty="0"/>
            <a:t> </a:t>
          </a:r>
          <a:r>
            <a:rPr lang="en-US" sz="1400" b="1" kern="1200" dirty="0" err="1"/>
            <a:t>untuk</a:t>
          </a:r>
          <a:r>
            <a:rPr lang="en-US" sz="1400" b="1" kern="1200" dirty="0"/>
            <a:t> </a:t>
          </a:r>
          <a:r>
            <a:rPr lang="en-US" sz="1400" b="1" kern="1200" dirty="0" err="1"/>
            <a:t>kegiatan</a:t>
          </a:r>
          <a:r>
            <a:rPr lang="en-US" sz="1400" b="1" kern="1200" dirty="0"/>
            <a:t> </a:t>
          </a:r>
          <a:r>
            <a:rPr lang="en-US" sz="1400" b="1" kern="1200" dirty="0" err="1"/>
            <a:t>hingga</a:t>
          </a:r>
          <a:r>
            <a:rPr lang="en-US" sz="1400" b="1" kern="1200" dirty="0"/>
            <a:t> 100 %</a:t>
          </a:r>
          <a:endParaRPr lang="en-US" sz="1400" kern="1200" dirty="0"/>
        </a:p>
      </dsp:txBody>
      <dsp:txXfrm>
        <a:off x="0" y="178658"/>
        <a:ext cx="4896382" cy="561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EA44-6065-438A-A97A-3A8F5D486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75FA2-2B77-4F09-8DCA-E785F23C3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AB322-3187-4799-9678-20F242B2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4F5B-86BD-41E4-870C-9CACA7D8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7764-CBEC-4314-8752-3053BCB3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F38D-B796-4C75-A9D9-3AAC0E65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B4218-6E14-494D-BBFC-F89E8BDD8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54BA0-DD24-4875-8AE6-BC9218FB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9929E-4D69-4197-84C9-C30A75F9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E7740-7D85-4F93-9862-7980F8E1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8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53D24-CD18-45AD-BA14-7B92A8EE2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CEC16-C555-4F89-860F-CCDE61D12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FEA0D-C834-4FA5-8ADD-4F19E3BF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02120-2778-4C4B-80B1-CB470753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A1943-F2BA-4616-A7BA-B24DDA30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9C12-3822-4951-BC12-4AB36D99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EEBF5-85B7-4E3C-93FE-A6CB9658E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2076-7174-4E69-A5FF-FD8373D0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3FC8E-F092-40F2-B61A-1C0C0A92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D7A6D-1CBC-484F-8888-04510C06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0948-2380-4B7B-92F1-BF19E5D2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F2EA9-F9A8-43D0-94ED-AF10F32C5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4457-EDC4-46B1-897A-3FF1E4C9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3924E-5262-4FFC-B2D1-C291B269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CC82A-C06A-4666-B01A-47F11283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8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EF45-ABE1-47FF-BC57-290F7655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2EBF1-38D9-4DAA-936A-4BDA1B569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C121D-372E-468D-8EC2-73A69DA49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F8712-EA50-453E-BFB0-F8FC4287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ABF13-429B-4D2D-B224-45017154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D757C-C730-4A34-BAFF-41F0FA0D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8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2069-7462-44FA-8F1B-9DDEA177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FF788-A2A7-4EED-91C9-D45F8C217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379F6-1903-46BA-94E7-0ACF061F3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A0A85-C6CD-4793-94F6-918DADBC0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7E762-535B-4B84-AC8A-74470B523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9B831-FB7E-4A33-A749-44875AE3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6A8C51-D188-4759-B3A0-7CCA58E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30B55-56D7-4047-9774-7D1DBE60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5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B157-2B0A-46F9-ADC5-148CD7B8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1A492-AF07-4F55-919B-E8E45A65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D3AFA-F6AE-4C13-B4F0-E87A50D9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975B3-D97E-496B-8BDE-064480E4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7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6A7FB-DFD4-40DF-A427-25AD5215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42544-BF7C-4429-A56F-5C56E974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4F7CA-93F1-47B2-9992-D6AA50BC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85D3-7EF4-4C96-B4AA-058FF3D8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DEEB-BAE9-4EC4-BB97-36E27839C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F3D53-9AE6-4D7D-848E-DA712722E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84E1F-0AC1-4CCB-8D0C-E5CFAA75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47AF3-A19E-4E59-A5E4-C488C03D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896BE-CF79-41E4-85D3-5EB867BB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2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86F4-D1F8-431F-B45D-B9BA1B7B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4827B-0E2C-4BDC-ADAC-E60D5B24A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71900-B302-45FF-84C9-22F8841F6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ADFC0-DAF1-44B9-9B9E-EA42DAE3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2F926-E871-4B8E-9DB9-AE07A09C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CE025-831D-47E6-95BF-DBDED30E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4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12F68-898C-44DF-8459-09C67BA6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FED7C-FD76-4E79-8566-286E4E140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5D480-239A-4742-A9CE-D89CA93B2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BF39-F98E-46E1-A0ED-DBFCC0614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C8FE-4EF5-4E80-A355-D00BA3ECE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8F2C-7FBC-498E-83EB-5CB8CBB2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4ADF3-C1AF-48D0-9334-BAC4BDF0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1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2.xml"/><Relationship Id="rId18" Type="http://schemas.openxmlformats.org/officeDocument/2006/relationships/diagramQuickStyle" Target="../diagrams/quickStyle3.xml"/><Relationship Id="rId26" Type="http://schemas.openxmlformats.org/officeDocument/2006/relationships/image" Target="../media/image14.jpg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Layout" Target="../diagrams/layout3.xml"/><Relationship Id="rId25" Type="http://schemas.openxmlformats.org/officeDocument/2006/relationships/image" Target="../media/image13.jpg"/><Relationship Id="rId33" Type="http://schemas.microsoft.com/office/2007/relationships/diagramDrawing" Target="../diagrams/drawing4.xml"/><Relationship Id="rId2" Type="http://schemas.openxmlformats.org/officeDocument/2006/relationships/image" Target="../media/image6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2.jpg"/><Relationship Id="rId32" Type="http://schemas.openxmlformats.org/officeDocument/2006/relationships/diagramColors" Target="../diagrams/colors4.xml"/><Relationship Id="rId5" Type="http://schemas.openxmlformats.org/officeDocument/2006/relationships/diagramData" Target="../diagrams/data1.xml"/><Relationship Id="rId15" Type="http://schemas.openxmlformats.org/officeDocument/2006/relationships/image" Target="../media/image8.png"/><Relationship Id="rId23" Type="http://schemas.openxmlformats.org/officeDocument/2006/relationships/image" Target="../media/image11.jpg"/><Relationship Id="rId28" Type="http://schemas.openxmlformats.org/officeDocument/2006/relationships/image" Target="../media/image16.png"/><Relationship Id="rId10" Type="http://schemas.openxmlformats.org/officeDocument/2006/relationships/diagramData" Target="../diagrams/data2.xml"/><Relationship Id="rId19" Type="http://schemas.openxmlformats.org/officeDocument/2006/relationships/diagramColors" Target="../diagrams/colors3.xml"/><Relationship Id="rId31" Type="http://schemas.openxmlformats.org/officeDocument/2006/relationships/diagramQuickStyle" Target="../diagrams/quickStyle4.xml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image" Target="../media/image10.png"/><Relationship Id="rId27" Type="http://schemas.openxmlformats.org/officeDocument/2006/relationships/image" Target="../media/image15.jpg"/><Relationship Id="rId30" Type="http://schemas.openxmlformats.org/officeDocument/2006/relationships/diagramLayout" Target="../diagrams/layout4.xml"/><Relationship Id="rId8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AB650E-89B3-4549-817E-3761164D6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91" y="700348"/>
            <a:ext cx="1830215" cy="430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FDED1A-DBFB-47DE-A4A3-2746CF7B5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5" b="23641"/>
          <a:stretch/>
        </p:blipFill>
        <p:spPr>
          <a:xfrm>
            <a:off x="2140056" y="33809"/>
            <a:ext cx="2273086" cy="599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AD0C19-90EF-4C29-BDCB-FC6EC3819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4" y="1160871"/>
            <a:ext cx="6255790" cy="8723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2009A9-45AA-46C8-B8D4-F1EC9F5C6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8741"/>
            <a:ext cx="3086100" cy="3040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A50295-CBBC-4004-8425-E1CC54437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34" y="9914044"/>
            <a:ext cx="3258460" cy="20579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E08604E-719A-4344-A3A4-A0B02AE4E68D}"/>
              </a:ext>
            </a:extLst>
          </p:cNvPr>
          <p:cNvSpPr/>
          <p:nvPr/>
        </p:nvSpPr>
        <p:spPr>
          <a:xfrm>
            <a:off x="3923607" y="2307585"/>
            <a:ext cx="1562793" cy="3654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</a:t>
            </a:r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URPA</a:t>
            </a:r>
          </a:p>
        </p:txBody>
      </p:sp>
    </p:spTree>
    <p:extLst>
      <p:ext uri="{BB962C8B-B14F-4D97-AF65-F5344CB8AC3E}">
        <p14:creationId xmlns:p14="http://schemas.microsoft.com/office/powerpoint/2010/main" val="348790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FDF7B2E9-13D5-4D89-A39C-4FB4ABB968CA}"/>
              </a:ext>
            </a:extLst>
          </p:cNvPr>
          <p:cNvSpPr/>
          <p:nvPr/>
        </p:nvSpPr>
        <p:spPr>
          <a:xfrm rot="16200000">
            <a:off x="4309477" y="9830801"/>
            <a:ext cx="3076416" cy="15681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90F7F4-1D51-4B03-B3AC-E385B44F9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22899" r="8410" b="22488"/>
          <a:stretch/>
        </p:blipFill>
        <p:spPr>
          <a:xfrm>
            <a:off x="316321" y="1105253"/>
            <a:ext cx="6473008" cy="2458243"/>
          </a:xfrm>
          <a:prstGeom prst="homePlat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B650E-89B3-4549-817E-3761164D6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19" y="151980"/>
            <a:ext cx="2826120" cy="770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9FCA3C-D0C4-4C5A-B8F9-CA199D0DA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16150" b="12182"/>
          <a:stretch/>
        </p:blipFill>
        <p:spPr>
          <a:xfrm>
            <a:off x="2966659" y="2308743"/>
            <a:ext cx="2545663" cy="131829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8C373C9-1B34-4EF0-992D-69F10F343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392955"/>
              </p:ext>
            </p:extLst>
          </p:nvPr>
        </p:nvGraphicFramePr>
        <p:xfrm>
          <a:off x="316321" y="3733800"/>
          <a:ext cx="6389278" cy="151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A0739BE-D3F5-4F13-8BC7-74B6F89CC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06832"/>
              </p:ext>
            </p:extLst>
          </p:nvPr>
        </p:nvGraphicFramePr>
        <p:xfrm>
          <a:off x="68670" y="5322180"/>
          <a:ext cx="6720659" cy="49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2B49910-3433-4DFD-A90E-495617BC7D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02" y="5969515"/>
            <a:ext cx="3506036" cy="3040390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F7A0B28-03C1-489C-8F9F-960694F51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1993"/>
              </p:ext>
            </p:extLst>
          </p:nvPr>
        </p:nvGraphicFramePr>
        <p:xfrm>
          <a:off x="2193530" y="5937009"/>
          <a:ext cx="4512069" cy="33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9" name="Arrow: Right 18">
            <a:extLst>
              <a:ext uri="{FF2B5EF4-FFF2-40B4-BE49-F238E27FC236}">
                <a16:creationId xmlns:a16="http://schemas.microsoft.com/office/drawing/2014/main" id="{E8285E5B-D5AF-4EA7-8EF9-0E33FB009677}"/>
              </a:ext>
            </a:extLst>
          </p:cNvPr>
          <p:cNvSpPr/>
          <p:nvPr/>
        </p:nvSpPr>
        <p:spPr>
          <a:xfrm>
            <a:off x="3995793" y="6439308"/>
            <a:ext cx="361219" cy="16473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B73FEA-A825-4B16-A1FE-0F82C0ADAE7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71" y="8059518"/>
            <a:ext cx="1568190" cy="13429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C841EA-7607-426F-95EF-39631589D3C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17122" r="1661" b="21295"/>
          <a:stretch/>
        </p:blipFill>
        <p:spPr>
          <a:xfrm>
            <a:off x="5286814" y="10237831"/>
            <a:ext cx="1254746" cy="8127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2D721B-6A9B-429A-9A03-F0932D3B642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1" y="11177207"/>
            <a:ext cx="1390650" cy="819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1352E0-B0E3-4A44-89B7-695BB6680CE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9488" r="24077" b="8663"/>
          <a:stretch/>
        </p:blipFill>
        <p:spPr>
          <a:xfrm>
            <a:off x="5475087" y="9529137"/>
            <a:ext cx="780548" cy="693718"/>
          </a:xfrm>
          <a:prstGeom prst="hexagon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B003C-4D51-4CFC-8F02-1F153969382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3" y="11296351"/>
            <a:ext cx="307264" cy="3072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63CCD85-568B-4302-969B-5111669D52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6" y="11703612"/>
            <a:ext cx="307264" cy="2150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5BF6F1B-69F9-4E09-88AF-322683ED452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7" y="10416210"/>
            <a:ext cx="329963" cy="3257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2B8C031-A8D3-40F0-B527-E309D7A90E63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8533" r="25265" b="-6105"/>
          <a:stretch/>
        </p:blipFill>
        <p:spPr>
          <a:xfrm>
            <a:off x="429360" y="10814272"/>
            <a:ext cx="358197" cy="426720"/>
          </a:xfrm>
          <a:prstGeom prst="flowChartConnector">
            <a:avLst/>
          </a:prstGeom>
        </p:spPr>
      </p:pic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BF1CCB2F-DAA0-4CFF-B40E-8729B9FB1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875206"/>
              </p:ext>
            </p:extLst>
          </p:nvPr>
        </p:nvGraphicFramePr>
        <p:xfrm>
          <a:off x="132531" y="8959757"/>
          <a:ext cx="4896383" cy="91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8F68FC05-FA44-49B0-9BE8-474A2DEDA2C6}"/>
              </a:ext>
            </a:extLst>
          </p:cNvPr>
          <p:cNvSpPr txBox="1"/>
          <p:nvPr/>
        </p:nvSpPr>
        <p:spPr>
          <a:xfrm>
            <a:off x="736624" y="10381398"/>
            <a:ext cx="291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info@jernihpermatahati.com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67B738-3C14-4748-BCF9-61A63CC301B3}"/>
              </a:ext>
            </a:extLst>
          </p:cNvPr>
          <p:cNvSpPr txBox="1"/>
          <p:nvPr/>
        </p:nvSpPr>
        <p:spPr>
          <a:xfrm>
            <a:off x="761197" y="11239985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www.jernihpermatahati.com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535C4F-9106-465E-AE86-B7D24E736D90}"/>
              </a:ext>
            </a:extLst>
          </p:cNvPr>
          <p:cNvSpPr txBox="1"/>
          <p:nvPr/>
        </p:nvSpPr>
        <p:spPr>
          <a:xfrm>
            <a:off x="810043" y="1080468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0812 9311 494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B18FD4-426C-4DAE-8C9E-6EB37C8CBE5D}"/>
              </a:ext>
            </a:extLst>
          </p:cNvPr>
          <p:cNvSpPr txBox="1"/>
          <p:nvPr/>
        </p:nvSpPr>
        <p:spPr>
          <a:xfrm>
            <a:off x="764158" y="11586782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@JernihCharity</a:t>
            </a:r>
          </a:p>
        </p:txBody>
      </p:sp>
    </p:spTree>
    <p:extLst>
      <p:ext uri="{BB962C8B-B14F-4D97-AF65-F5344CB8AC3E}">
        <p14:creationId xmlns:p14="http://schemas.microsoft.com/office/powerpoint/2010/main" val="147549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</TotalTime>
  <Words>56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MV Boli</vt:lpstr>
      <vt:lpstr>Sitka Display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</dc:creator>
  <cp:lastModifiedBy>MacBooK Pro</cp:lastModifiedBy>
  <cp:revision>36</cp:revision>
  <dcterms:created xsi:type="dcterms:W3CDTF">2025-06-01T16:21:16Z</dcterms:created>
  <dcterms:modified xsi:type="dcterms:W3CDTF">2025-07-20T15:27:53Z</dcterms:modified>
</cp:coreProperties>
</file>